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65" r:id="rId5"/>
    <p:sldId id="267" r:id="rId6"/>
    <p:sldId id="266" r:id="rId7"/>
    <p:sldId id="268" r:id="rId8"/>
    <p:sldId id="269" r:id="rId9"/>
  </p:sldIdLst>
  <p:sldSz cx="10691813" cy="7559675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DA2"/>
    <a:srgbClr val="C68642"/>
    <a:srgbClr val="9F6A34"/>
    <a:srgbClr val="CECB03"/>
    <a:srgbClr val="020A0F"/>
    <a:srgbClr val="EDB886"/>
    <a:srgbClr val="CCC902"/>
    <a:srgbClr val="AAB12A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5CE1FB-852B-4D54-95FE-7E97F3CB1663}" v="14" dt="2022-02-26T14:59:19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4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Harrison" userId="98a595b8-bf25-4d28-8238-500f54a18663" providerId="ADAL" clId="{945CE1FB-852B-4D54-95FE-7E97F3CB1663}"/>
    <pc:docChg chg="custSel addSld delSld modSld sldOrd">
      <pc:chgData name="Katie Harrison" userId="98a595b8-bf25-4d28-8238-500f54a18663" providerId="ADAL" clId="{945CE1FB-852B-4D54-95FE-7E97F3CB1663}" dt="2022-02-26T14:59:28.286" v="39" actId="14100"/>
      <pc:docMkLst>
        <pc:docMk/>
      </pc:docMkLst>
      <pc:sldChg chg="del">
        <pc:chgData name="Katie Harrison" userId="98a595b8-bf25-4d28-8238-500f54a18663" providerId="ADAL" clId="{945CE1FB-852B-4D54-95FE-7E97F3CB1663}" dt="2022-02-26T14:55:38.089" v="2" actId="47"/>
        <pc:sldMkLst>
          <pc:docMk/>
          <pc:sldMk cId="1371339591" sldId="261"/>
        </pc:sldMkLst>
      </pc:sldChg>
      <pc:sldChg chg="del">
        <pc:chgData name="Katie Harrison" userId="98a595b8-bf25-4d28-8238-500f54a18663" providerId="ADAL" clId="{945CE1FB-852B-4D54-95FE-7E97F3CB1663}" dt="2022-02-26T14:55:38.676" v="3" actId="47"/>
        <pc:sldMkLst>
          <pc:docMk/>
          <pc:sldMk cId="1932790510" sldId="263"/>
        </pc:sldMkLst>
      </pc:sldChg>
      <pc:sldChg chg="del">
        <pc:chgData name="Katie Harrison" userId="98a595b8-bf25-4d28-8238-500f54a18663" providerId="ADAL" clId="{945CE1FB-852B-4D54-95FE-7E97F3CB1663}" dt="2022-02-26T14:55:33.726" v="0" actId="47"/>
        <pc:sldMkLst>
          <pc:docMk/>
          <pc:sldMk cId="967603389" sldId="264"/>
        </pc:sldMkLst>
      </pc:sldChg>
      <pc:sldChg chg="addSp delSp modSp mod">
        <pc:chgData name="Katie Harrison" userId="98a595b8-bf25-4d28-8238-500f54a18663" providerId="ADAL" clId="{945CE1FB-852B-4D54-95FE-7E97F3CB1663}" dt="2022-02-26T14:56:15.629" v="10" actId="27614"/>
        <pc:sldMkLst>
          <pc:docMk/>
          <pc:sldMk cId="2575961906" sldId="265"/>
        </pc:sldMkLst>
        <pc:picChg chg="del">
          <ac:chgData name="Katie Harrison" userId="98a595b8-bf25-4d28-8238-500f54a18663" providerId="ADAL" clId="{945CE1FB-852B-4D54-95FE-7E97F3CB1663}" dt="2022-02-26T14:55:40.263" v="4" actId="478"/>
          <ac:picMkLst>
            <pc:docMk/>
            <pc:sldMk cId="2575961906" sldId="265"/>
            <ac:picMk id="3" creationId="{48EDF57B-79F6-425D-89E5-C06EC455C44C}"/>
          </ac:picMkLst>
        </pc:picChg>
        <pc:picChg chg="add mod">
          <ac:chgData name="Katie Harrison" userId="98a595b8-bf25-4d28-8238-500f54a18663" providerId="ADAL" clId="{945CE1FB-852B-4D54-95FE-7E97F3CB1663}" dt="2022-02-26T14:56:15.629" v="10" actId="27614"/>
          <ac:picMkLst>
            <pc:docMk/>
            <pc:sldMk cId="2575961906" sldId="265"/>
            <ac:picMk id="4" creationId="{72F016A9-964B-4F53-AA09-04E8D34C555C}"/>
          </ac:picMkLst>
        </pc:picChg>
      </pc:sldChg>
      <pc:sldChg chg="addSp modSp add mod">
        <pc:chgData name="Katie Harrison" userId="98a595b8-bf25-4d28-8238-500f54a18663" providerId="ADAL" clId="{945CE1FB-852B-4D54-95FE-7E97F3CB1663}" dt="2022-02-26T14:59:28.286" v="39" actId="14100"/>
        <pc:sldMkLst>
          <pc:docMk/>
          <pc:sldMk cId="12284227" sldId="266"/>
        </pc:sldMkLst>
        <pc:spChg chg="add mod">
          <ac:chgData name="Katie Harrison" userId="98a595b8-bf25-4d28-8238-500f54a18663" providerId="ADAL" clId="{945CE1FB-852B-4D54-95FE-7E97F3CB1663}" dt="2022-02-26T14:58:27.401" v="32" actId="14100"/>
          <ac:spMkLst>
            <pc:docMk/>
            <pc:sldMk cId="12284227" sldId="266"/>
            <ac:spMk id="6" creationId="{6080D22E-CB12-4C0D-89EC-789D2BBD8786}"/>
          </ac:spMkLst>
        </pc:spChg>
        <pc:spChg chg="add mod">
          <ac:chgData name="Katie Harrison" userId="98a595b8-bf25-4d28-8238-500f54a18663" providerId="ADAL" clId="{945CE1FB-852B-4D54-95FE-7E97F3CB1663}" dt="2022-02-26T14:59:28.286" v="39" actId="14100"/>
          <ac:spMkLst>
            <pc:docMk/>
            <pc:sldMk cId="12284227" sldId="266"/>
            <ac:spMk id="7" creationId="{7EBEE5B3-CD20-4939-8FAE-5BB5576889DE}"/>
          </ac:spMkLst>
        </pc:spChg>
        <pc:picChg chg="add mod">
          <ac:chgData name="Katie Harrison" userId="98a595b8-bf25-4d28-8238-500f54a18663" providerId="ADAL" clId="{945CE1FB-852B-4D54-95FE-7E97F3CB1663}" dt="2022-02-26T14:56:24.988" v="15" actId="27614"/>
          <ac:picMkLst>
            <pc:docMk/>
            <pc:sldMk cId="12284227" sldId="266"/>
            <ac:picMk id="3" creationId="{D5A5BA13-D39B-4A16-9051-F15546AAEC35}"/>
          </ac:picMkLst>
        </pc:picChg>
        <pc:picChg chg="add mod">
          <ac:chgData name="Katie Harrison" userId="98a595b8-bf25-4d28-8238-500f54a18663" providerId="ADAL" clId="{945CE1FB-852B-4D54-95FE-7E97F3CB1663}" dt="2022-02-26T14:56:24.989" v="16" actId="962"/>
          <ac:picMkLst>
            <pc:docMk/>
            <pc:sldMk cId="12284227" sldId="266"/>
            <ac:picMk id="5" creationId="{CFF741BB-5D9F-4836-8DA0-E0F1E1729274}"/>
          </ac:picMkLst>
        </pc:picChg>
      </pc:sldChg>
      <pc:sldChg chg="del">
        <pc:chgData name="Katie Harrison" userId="98a595b8-bf25-4d28-8238-500f54a18663" providerId="ADAL" clId="{945CE1FB-852B-4D54-95FE-7E97F3CB1663}" dt="2022-02-26T14:55:37.123" v="1" actId="47"/>
        <pc:sldMkLst>
          <pc:docMk/>
          <pc:sldMk cId="3669516832" sldId="266"/>
        </pc:sldMkLst>
      </pc:sldChg>
      <pc:sldChg chg="addSp modSp add mod ord">
        <pc:chgData name="Katie Harrison" userId="98a595b8-bf25-4d28-8238-500f54a18663" providerId="ADAL" clId="{945CE1FB-852B-4D54-95FE-7E97F3CB1663}" dt="2022-02-26T14:56:40.150" v="20" actId="27614"/>
        <pc:sldMkLst>
          <pc:docMk/>
          <pc:sldMk cId="1519154211" sldId="267"/>
        </pc:sldMkLst>
        <pc:picChg chg="add mod">
          <ac:chgData name="Katie Harrison" userId="98a595b8-bf25-4d28-8238-500f54a18663" providerId="ADAL" clId="{945CE1FB-852B-4D54-95FE-7E97F3CB1663}" dt="2022-02-26T14:56:40.150" v="20" actId="27614"/>
          <ac:picMkLst>
            <pc:docMk/>
            <pc:sldMk cId="1519154211" sldId="267"/>
            <ac:picMk id="3" creationId="{0F678E67-C924-45DC-B6F5-16B7D991C68A}"/>
          </ac:picMkLst>
        </pc:picChg>
      </pc:sldChg>
      <pc:sldChg chg="addSp modSp add mod">
        <pc:chgData name="Katie Harrison" userId="98a595b8-bf25-4d28-8238-500f54a18663" providerId="ADAL" clId="{945CE1FB-852B-4D54-95FE-7E97F3CB1663}" dt="2022-02-26T14:56:47.450" v="22" actId="27614"/>
        <pc:sldMkLst>
          <pc:docMk/>
          <pc:sldMk cId="4037978098" sldId="268"/>
        </pc:sldMkLst>
        <pc:picChg chg="add mod">
          <ac:chgData name="Katie Harrison" userId="98a595b8-bf25-4d28-8238-500f54a18663" providerId="ADAL" clId="{945CE1FB-852B-4D54-95FE-7E97F3CB1663}" dt="2022-02-26T14:56:47.450" v="22" actId="27614"/>
          <ac:picMkLst>
            <pc:docMk/>
            <pc:sldMk cId="4037978098" sldId="268"/>
            <ac:picMk id="3" creationId="{5712975A-3F82-4D26-9446-2FF62394D8B0}"/>
          </ac:picMkLst>
        </pc:picChg>
      </pc:sldChg>
      <pc:sldChg chg="addSp modSp add mod">
        <pc:chgData name="Katie Harrison" userId="98a595b8-bf25-4d28-8238-500f54a18663" providerId="ADAL" clId="{945CE1FB-852B-4D54-95FE-7E97F3CB1663}" dt="2022-02-26T14:59:11.444" v="36" actId="2085"/>
        <pc:sldMkLst>
          <pc:docMk/>
          <pc:sldMk cId="1643633866" sldId="269"/>
        </pc:sldMkLst>
        <pc:spChg chg="add mod">
          <ac:chgData name="Katie Harrison" userId="98a595b8-bf25-4d28-8238-500f54a18663" providerId="ADAL" clId="{945CE1FB-852B-4D54-95FE-7E97F3CB1663}" dt="2022-02-26T14:58:13.633" v="29" actId="2085"/>
          <ac:spMkLst>
            <pc:docMk/>
            <pc:sldMk cId="1643633866" sldId="269"/>
            <ac:spMk id="4" creationId="{80A0EA12-4C25-47F0-AD7C-3158D1A7FD00}"/>
          </ac:spMkLst>
        </pc:spChg>
        <pc:spChg chg="add mod">
          <ac:chgData name="Katie Harrison" userId="98a595b8-bf25-4d28-8238-500f54a18663" providerId="ADAL" clId="{945CE1FB-852B-4D54-95FE-7E97F3CB1663}" dt="2022-02-26T14:59:11.444" v="36" actId="2085"/>
          <ac:spMkLst>
            <pc:docMk/>
            <pc:sldMk cId="1643633866" sldId="269"/>
            <ac:spMk id="5" creationId="{11098293-3ED7-4095-B124-39B2912B931B}"/>
          </ac:spMkLst>
        </pc:spChg>
        <pc:picChg chg="add mod">
          <ac:chgData name="Katie Harrison" userId="98a595b8-bf25-4d28-8238-500f54a18663" providerId="ADAL" clId="{945CE1FB-852B-4D54-95FE-7E97F3CB1663}" dt="2022-02-26T14:56:48.920" v="25" actId="962"/>
          <ac:picMkLst>
            <pc:docMk/>
            <pc:sldMk cId="1643633866" sldId="269"/>
            <ac:picMk id="3" creationId="{87A5A20C-44B6-4526-A0E4-CFA278F1BBD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397F13-6B36-B04C-9DF7-B650D797BD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5F865A-B816-3549-9EC7-8E358BDE72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AAD2C-2CBE-ED45-B186-D3D99939512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3E5C8-0856-5C40-A7B8-1FEDC91C1D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2034E-0199-D847-BCCB-1AAC8A8F11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062DB-6108-504B-822E-4EE9F085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02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CC9-C89F-D840-8BBD-97AF5C1D439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05922-E5E7-0241-B5BC-91A4F9F1E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1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7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5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1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5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2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7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5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6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1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0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B7890-274C-7F42-B68D-77A7E6FE109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c.co.uk/newsround/60495669" TargetMode="External"/><Relationship Id="rId4" Type="http://schemas.openxmlformats.org/officeDocument/2006/relationships/hyperlink" Target="http://www.bbc.co.uk/newsround/6050875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round/60508750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.co.uk/newsround/6049566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2F016A9-964B-4F53-AA09-04E8D34C5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6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earing face masks&#10;&#10;Description automatically generated with medium confidence">
            <a:extLst>
              <a:ext uri="{FF2B5EF4-FFF2-40B4-BE49-F238E27FC236}">
                <a16:creationId xmlns:a16="http://schemas.microsoft.com/office/drawing/2014/main" id="{0F678E67-C924-45DC-B6F5-16B7D991C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5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earing face masks&#10;&#10;Description automatically generated with medium confidence">
            <a:extLst>
              <a:ext uri="{FF2B5EF4-FFF2-40B4-BE49-F238E27FC236}">
                <a16:creationId xmlns:a16="http://schemas.microsoft.com/office/drawing/2014/main" id="{D5A5BA13-D39B-4A16-9051-F15546AA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FF741BB-5D9F-4836-8DA0-E0F1E1729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6080D22E-CB12-4C0D-89EC-789D2BBD8786}"/>
              </a:ext>
            </a:extLst>
          </p:cNvPr>
          <p:cNvSpPr/>
          <p:nvPr/>
        </p:nvSpPr>
        <p:spPr>
          <a:xfrm>
            <a:off x="6558196" y="6273384"/>
            <a:ext cx="644578" cy="269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7EBEE5B3-CD20-4939-8FAE-5BB5576889DE}"/>
              </a:ext>
            </a:extLst>
          </p:cNvPr>
          <p:cNvSpPr/>
          <p:nvPr/>
        </p:nvSpPr>
        <p:spPr>
          <a:xfrm>
            <a:off x="6325849" y="6640643"/>
            <a:ext cx="644578" cy="217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712975A-3F82-4D26-9446-2FF62394D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7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7A5A20C-44B6-4526-A0E4-CFA278F1B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80A0EA12-4C25-47F0-AD7C-3158D1A7FD00}"/>
              </a:ext>
            </a:extLst>
          </p:cNvPr>
          <p:cNvSpPr/>
          <p:nvPr/>
        </p:nvSpPr>
        <p:spPr>
          <a:xfrm>
            <a:off x="8454452" y="1656413"/>
            <a:ext cx="2031168" cy="299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11098293-3ED7-4095-B124-39B2912B931B}"/>
              </a:ext>
            </a:extLst>
          </p:cNvPr>
          <p:cNvSpPr/>
          <p:nvPr/>
        </p:nvSpPr>
        <p:spPr>
          <a:xfrm>
            <a:off x="8454452" y="2308485"/>
            <a:ext cx="2031168" cy="352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633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N">
      <a:dk1>
        <a:srgbClr val="323232"/>
      </a:dk1>
      <a:lt1>
        <a:srgbClr val="E85119"/>
      </a:lt1>
      <a:dk2>
        <a:srgbClr val="30388D"/>
      </a:dk2>
      <a:lt2>
        <a:srgbClr val="8064B0"/>
      </a:lt2>
      <a:accent1>
        <a:srgbClr val="59BCCA"/>
      </a:accent1>
      <a:accent2>
        <a:srgbClr val="F78D7D"/>
      </a:accent2>
      <a:accent3>
        <a:srgbClr val="F7AA58"/>
      </a:accent3>
      <a:accent4>
        <a:srgbClr val="F3D000"/>
      </a:accent4>
      <a:accent5>
        <a:srgbClr val="C6C6C6"/>
      </a:accent5>
      <a:accent6>
        <a:srgbClr val="707927"/>
      </a:accent6>
      <a:hlink>
        <a:srgbClr val="ABB12A"/>
      </a:hlink>
      <a:folHlink>
        <a:srgbClr val="CDCA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21BBF126F7474EAEE94C484B18783A" ma:contentTypeVersion="17" ma:contentTypeDescription="Create a new document." ma:contentTypeScope="" ma:versionID="5420a88b1262b950078a4c21abe5a6f1">
  <xsd:schema xmlns:xsd="http://www.w3.org/2001/XMLSchema" xmlns:xs="http://www.w3.org/2001/XMLSchema" xmlns:p="http://schemas.microsoft.com/office/2006/metadata/properties" xmlns:ns2="bb033003-3fe4-4993-9544-26a43e0129f3" xmlns:ns3="2403b3a8-9c2d-482a-826a-6a482c5d8ee1" targetNamespace="http://schemas.microsoft.com/office/2006/metadata/properties" ma:root="true" ma:fieldsID="183c48992f5fa6fc294ef7d390675461" ns2:_="" ns3:_="">
    <xsd:import namespace="bb033003-3fe4-4993-9544-26a43e0129f3"/>
    <xsd:import namespace="2403b3a8-9c2d-482a-826a-6a482c5d8e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033003-3fe4-4993-9544-26a43e012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9fe235c-9906-49b1-9d8f-569b6d4fba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03b3a8-9c2d-482a-826a-6a482c5d8ee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161d293-0b4f-4c5d-b770-62586415f73e}" ma:internalName="TaxCatchAll" ma:showField="CatchAllData" ma:web="2403b3a8-9c2d-482a-826a-6a482c5d8e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033003-3fe4-4993-9544-26a43e0129f3">
      <Terms xmlns="http://schemas.microsoft.com/office/infopath/2007/PartnerControls"/>
    </lcf76f155ced4ddcb4097134ff3c332f>
    <TaxCatchAll xmlns="2403b3a8-9c2d-482a-826a-6a482c5d8ee1" xsi:nil="true"/>
  </documentManagement>
</p:properties>
</file>

<file path=customXml/itemProps1.xml><?xml version="1.0" encoding="utf-8"?>
<ds:datastoreItem xmlns:ds="http://schemas.openxmlformats.org/officeDocument/2006/customXml" ds:itemID="{76EB6626-ADEC-41C2-8B14-572809E47FE9}"/>
</file>

<file path=customXml/itemProps2.xml><?xml version="1.0" encoding="utf-8"?>
<ds:datastoreItem xmlns:ds="http://schemas.openxmlformats.org/officeDocument/2006/customXml" ds:itemID="{F8D25659-44A2-459D-B48C-D5461457B1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7A2C04-2D59-453E-BB81-BAA6076A4E28}">
  <ds:schemaRefs>
    <ds:schemaRef ds:uri="http://schemas.microsoft.com/office/2006/metadata/properties"/>
    <ds:schemaRef ds:uri="44790e13-f532-45ba-883a-ea4e13c1e09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bba036e-3261-42ff-ac2c-3ab430ee1e4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McGawley</dc:creator>
  <cp:lastModifiedBy>Geraldine Jaz</cp:lastModifiedBy>
  <cp:revision>2</cp:revision>
  <dcterms:created xsi:type="dcterms:W3CDTF">2021-10-30T10:54:12Z</dcterms:created>
  <dcterms:modified xsi:type="dcterms:W3CDTF">2022-03-01T07:31:06Z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0x010100B921BBF126F7474EAEE94C484B18783A</vt:lpwstr>
  </property>
</Properties>
</file>