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3"/>
  </p:handout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FF88D-EA1C-4842-B5E5-7DF9A3A4504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6904-F2FA-4288-9302-72AC46515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27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6278" y="1456263"/>
            <a:ext cx="6642492" cy="334437"/>
          </a:xfrm>
        </p:spPr>
        <p:txBody>
          <a:bodyPr/>
          <a:lstStyle/>
          <a:p>
            <a:r>
              <a:rPr lang="en-GB" sz="2000" dirty="0"/>
              <a:t>Secret buddy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700" y="2312750"/>
            <a:ext cx="9575800" cy="285615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2400" dirty="0"/>
              <a:t>My name is ............................................................................................</a:t>
            </a:r>
          </a:p>
          <a:p>
            <a:pPr algn="l"/>
            <a:endParaRPr lang="en-GB" sz="2400" dirty="0"/>
          </a:p>
          <a:p>
            <a:pPr algn="l"/>
            <a:r>
              <a:rPr lang="en-GB" sz="2400" dirty="0"/>
              <a:t>My favourite treats ………..………………..   ,   …………….………………..</a:t>
            </a:r>
          </a:p>
          <a:p>
            <a:pPr algn="l"/>
            <a:endParaRPr lang="en-GB" sz="2400" dirty="0"/>
          </a:p>
          <a:p>
            <a:pPr algn="l"/>
            <a:r>
              <a:rPr lang="en-GB" sz="2400" dirty="0"/>
              <a:t>How I take my hot drink:  ……………………………………..…….…………..</a:t>
            </a:r>
          </a:p>
          <a:p>
            <a:pPr algn="l"/>
            <a:endParaRPr lang="en-GB" sz="2400" dirty="0"/>
          </a:p>
          <a:p>
            <a:pPr algn="l"/>
            <a:r>
              <a:rPr lang="en-GB" sz="2400" dirty="0"/>
              <a:t>What I like to talk about most</a:t>
            </a:r>
            <a:r>
              <a:rPr lang="en-GB" dirty="0"/>
              <a:t>: ………………………………………………………………………   </a:t>
            </a:r>
          </a:p>
          <a:p>
            <a:pPr algn="l"/>
            <a:r>
              <a:rPr lang="en-GB" dirty="0"/>
              <a:t>                                                                 </a:t>
            </a:r>
          </a:p>
          <a:p>
            <a:pPr algn="l"/>
            <a:r>
              <a:rPr lang="en-GB" dirty="0"/>
              <a:t>                                                                    ………………………………………………..……………………      </a:t>
            </a:r>
          </a:p>
          <a:p>
            <a:pPr algn="l"/>
            <a:r>
              <a:rPr lang="en-GB" dirty="0"/>
              <a:t>                                                                      </a:t>
            </a:r>
          </a:p>
          <a:p>
            <a:pPr algn="l"/>
            <a:r>
              <a:rPr lang="en-GB" dirty="0"/>
              <a:t>                                                                    …………………………………………………..………...………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1026" name="Picture 2" descr="What You Can Learn From the Happiest People in the World | SU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14088"/>
            <a:ext cx="2921000" cy="212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456263"/>
            <a:ext cx="1095075" cy="948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893" y="547778"/>
            <a:ext cx="1394603" cy="139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9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82</TotalTime>
  <Words>35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Savon</vt:lpstr>
      <vt:lpstr>Secret buddy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buddy</dc:title>
  <dc:creator>James Thompson</dc:creator>
  <cp:lastModifiedBy>Jessica Devonald</cp:lastModifiedBy>
  <cp:revision>8</cp:revision>
  <cp:lastPrinted>2020-09-29T12:55:53Z</cp:lastPrinted>
  <dcterms:created xsi:type="dcterms:W3CDTF">2020-08-05T15:44:19Z</dcterms:created>
  <dcterms:modified xsi:type="dcterms:W3CDTF">2023-08-31T12:44:18Z</dcterms:modified>
</cp:coreProperties>
</file>